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0" r:id="rId24"/>
    <p:sldId id="286" r:id="rId25"/>
    <p:sldId id="285" r:id="rId26"/>
    <p:sldId id="280" r:id="rId27"/>
    <p:sldId id="321" r:id="rId28"/>
    <p:sldId id="328" r:id="rId29"/>
    <p:sldId id="287" r:id="rId30"/>
    <p:sldId id="289" r:id="rId31"/>
    <p:sldId id="307" r:id="rId32"/>
    <p:sldId id="323" r:id="rId33"/>
    <p:sldId id="320" r:id="rId34"/>
    <p:sldId id="329" r:id="rId35"/>
    <p:sldId id="292" r:id="rId36"/>
    <p:sldId id="293" r:id="rId3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09/21/2023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21.09.2023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21.09.2023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21.09.2023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ai.meta.com/research/publications/llama-2-open-foundation-and-fine-tuned-chat-models/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6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r>
              <a:rPr lang="en-GB" dirty="0"/>
              <a:t>, </a:t>
            </a:r>
            <a:r>
              <a:rPr lang="en-GB" dirty="0">
                <a:hlinkClick r:id="rId7"/>
              </a:rPr>
              <a:t>Llama2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LLMs similar to Kahneman’s intuitive “System 1” (Thinking, Fast and Slow)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</a:t>
            </a:r>
            <a:r>
              <a:rPr lang="en-GB" sz="2400" dirty="0"/>
              <a:t>: </a:t>
            </a:r>
            <a:r>
              <a:rPr lang="en-DE" sz="2400" dirty="0"/>
              <a:t>universal and flexible architecture, little task-specific inductive bias</a:t>
            </a:r>
            <a:r>
              <a:rPr lang="en-GB" sz="2400" dirty="0"/>
              <a:t> (but therefore needing lots of data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16060</TotalTime>
  <Words>2204</Words>
  <Application>Microsoft Office PowerPoint</Application>
  <PresentationFormat>Widescreen</PresentationFormat>
  <Paragraphs>334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339</cp:revision>
  <dcterms:created xsi:type="dcterms:W3CDTF">2022-07-19T11:32:37Z</dcterms:created>
  <dcterms:modified xsi:type="dcterms:W3CDTF">2023-09-21T10:58:15Z</dcterms:modified>
</cp:coreProperties>
</file>

<file path=docProps/thumbnail.jpeg>
</file>